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1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6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9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0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0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4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0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F6BD207-76A6-42C0-BD31-460DCCF26572}" type="datetimeFigureOut">
              <a:rPr lang="it-IT" smtClean="0"/>
              <a:t>18/04/2018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20647D5-4CC4-4955-8526-12E276BC52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06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65406" y="1935892"/>
            <a:ext cx="72328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L’INQUINAMENTO</a:t>
            </a:r>
            <a:endParaRPr lang="it-IT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Voce 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379" y="1256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889" y="409409"/>
            <a:ext cx="6303441" cy="6312876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>
            <a:off x="1993557" y="790832"/>
            <a:ext cx="5469924" cy="48191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1639330" y="477795"/>
            <a:ext cx="5527589" cy="51156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4" y="1205236"/>
            <a:ext cx="4281840" cy="375394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924513" y="1450422"/>
            <a:ext cx="56578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PERCORSO </a:t>
            </a:r>
          </a:p>
          <a:p>
            <a:pPr algn="ctr"/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DEL FIUME MELLA.</a:t>
            </a:r>
          </a:p>
          <a:p>
            <a:pPr algn="ctr"/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71071" y="4082015"/>
            <a:ext cx="58488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NASCE AL PASSO DEL MANIVA E PERCORRE TUTTA LA LOMBARDIA.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0601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27" y="316899"/>
            <a:ext cx="4648200" cy="619125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84323" y="1120685"/>
            <a:ext cx="5074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+mj-lt"/>
              </a:rPr>
              <a:t>SCARICHI DI SOSTANZE CHIMICHE NEL FIUME MELLA A SAREZZO.</a:t>
            </a:r>
            <a:endParaRPr lang="it-IT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3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7" y="403654"/>
            <a:ext cx="6568302" cy="49262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14055" y="1565189"/>
            <a:ext cx="444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RIFIUTI ABBANDONATI SULLE RIVE DEL FIUME MELLA.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5676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34" y="203886"/>
            <a:ext cx="8625017" cy="64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9" y="280086"/>
            <a:ext cx="11113769" cy="626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32" y="526266"/>
            <a:ext cx="6544424" cy="440167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627252" y="4927940"/>
            <a:ext cx="39160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RICICLAGGIO</a:t>
            </a:r>
          </a:p>
          <a:p>
            <a:pPr algn="ctr"/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21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12" y="897924"/>
            <a:ext cx="7259026" cy="2973859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69612" y="4392479"/>
            <a:ext cx="69527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NUOVI UTILIZZI</a:t>
            </a:r>
            <a:endParaRPr lang="it-IT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49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35" y="-574590"/>
            <a:ext cx="7731211" cy="773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81</TotalTime>
  <Words>38</Words>
  <Application>Microsoft Office PowerPoint</Application>
  <PresentationFormat>Widescreen</PresentationFormat>
  <Paragraphs>8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Corbel</vt:lpstr>
      <vt:lpstr>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26</cp:revision>
  <dcterms:created xsi:type="dcterms:W3CDTF">2018-04-11T13:23:44Z</dcterms:created>
  <dcterms:modified xsi:type="dcterms:W3CDTF">2018-04-18T20:02:29Z</dcterms:modified>
</cp:coreProperties>
</file>