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57" r:id="rId4"/>
    <p:sldId id="258" r:id="rId5"/>
    <p:sldId id="259" r:id="rId6"/>
    <p:sldId id="261" r:id="rId7"/>
    <p:sldId id="260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F5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3DAD1410-EAA1-4D1B-9452-6F680988390A}" type="datetimeFigureOut">
              <a:rPr lang="it-IT" smtClean="0"/>
              <a:t>11/04/2018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15EDF-59C1-4945-8E0C-F59B8723DFE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D1410-EAA1-4D1B-9452-6F680988390A}" type="datetimeFigureOut">
              <a:rPr lang="it-IT" smtClean="0"/>
              <a:t>11/04/2018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15EDF-59C1-4945-8E0C-F59B8723DFE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D1410-EAA1-4D1B-9452-6F680988390A}" type="datetimeFigureOut">
              <a:rPr lang="it-IT" smtClean="0"/>
              <a:t>11/04/2018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15EDF-59C1-4945-8E0C-F59B8723DFE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D1410-EAA1-4D1B-9452-6F680988390A}" type="datetimeFigureOut">
              <a:rPr lang="it-IT" smtClean="0"/>
              <a:t>11/04/2018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15EDF-59C1-4945-8E0C-F59B8723DFE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25835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D1410-EAA1-4D1B-9452-6F680988390A}" type="datetimeFigureOut">
              <a:rPr lang="it-IT" smtClean="0"/>
              <a:t>11/04/2018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15EDF-59C1-4945-8E0C-F59B8723DFE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72573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D1410-EAA1-4D1B-9452-6F680988390A}" type="datetimeFigureOut">
              <a:rPr lang="it-IT" smtClean="0"/>
              <a:t>11/04/2018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15EDF-59C1-4945-8E0C-F59B8723DFE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28103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D1410-EAA1-4D1B-9452-6F680988390A}" type="datetimeFigureOut">
              <a:rPr lang="it-IT" smtClean="0"/>
              <a:t>11/04/2018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15EDF-59C1-4945-8E0C-F59B8723DFE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66513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D1410-EAA1-4D1B-9452-6F680988390A}" type="datetimeFigureOut">
              <a:rPr lang="it-IT" smtClean="0"/>
              <a:t>11/04/2018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15EDF-59C1-4945-8E0C-F59B8723DFE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4824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D1410-EAA1-4D1B-9452-6F680988390A}" type="datetimeFigureOut">
              <a:rPr lang="it-IT" smtClean="0"/>
              <a:t>11/04/2018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15EDF-59C1-4945-8E0C-F59B8723DFE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936190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D1410-EAA1-4D1B-9452-6F680988390A}" type="datetimeFigureOut">
              <a:rPr lang="it-IT" smtClean="0"/>
              <a:t>11/04/2018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15EDF-59C1-4945-8E0C-F59B8723DFE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99401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D1410-EAA1-4D1B-9452-6F680988390A}" type="datetimeFigureOut">
              <a:rPr lang="it-IT" smtClean="0"/>
              <a:t>11/04/2018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15EDF-59C1-4945-8E0C-F59B8723DFE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052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D1410-EAA1-4D1B-9452-6F680988390A}" type="datetimeFigureOut">
              <a:rPr lang="it-IT" smtClean="0"/>
              <a:t>11/04/2018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15EDF-59C1-4945-8E0C-F59B8723DFEB}" type="slidenum">
              <a:rPr lang="it-IT" smtClean="0"/>
              <a:t>‹N›</a:t>
            </a:fld>
            <a:endParaRPr lang="it-IT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D1410-EAA1-4D1B-9452-6F680988390A}" type="datetimeFigureOut">
              <a:rPr lang="it-IT" smtClean="0"/>
              <a:t>11/04/2018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15EDF-59C1-4945-8E0C-F59B8723DFE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14575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D1410-EAA1-4D1B-9452-6F680988390A}" type="datetimeFigureOut">
              <a:rPr lang="it-IT" smtClean="0"/>
              <a:t>11/04/2018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15EDF-59C1-4945-8E0C-F59B8723DFE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5426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D1410-EAA1-4D1B-9452-6F680988390A}" type="datetimeFigureOut">
              <a:rPr lang="it-IT" smtClean="0"/>
              <a:t>11/04/2018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15EDF-59C1-4945-8E0C-F59B8723DFE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1260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D1410-EAA1-4D1B-9452-6F680988390A}" type="datetimeFigureOut">
              <a:rPr lang="it-IT" smtClean="0"/>
              <a:t>11/04/2018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15EDF-59C1-4945-8E0C-F59B8723DFEB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D1410-EAA1-4D1B-9452-6F680988390A}" type="datetimeFigureOut">
              <a:rPr lang="it-IT" smtClean="0"/>
              <a:t>11/04/2018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15EDF-59C1-4945-8E0C-F59B8723DFEB}" type="slidenum">
              <a:rPr lang="it-IT" smtClean="0"/>
              <a:t>‹N›</a:t>
            </a:fld>
            <a:endParaRPr lang="it-IT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D1410-EAA1-4D1B-9452-6F680988390A}" type="datetimeFigureOut">
              <a:rPr lang="it-IT" smtClean="0"/>
              <a:t>11/04/2018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15EDF-59C1-4945-8E0C-F59B8723DFE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D1410-EAA1-4D1B-9452-6F680988390A}" type="datetimeFigureOut">
              <a:rPr lang="it-IT" smtClean="0"/>
              <a:t>11/04/2018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15EDF-59C1-4945-8E0C-F59B8723DFEB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D1410-EAA1-4D1B-9452-6F680988390A}" type="datetimeFigureOut">
              <a:rPr lang="it-IT" smtClean="0"/>
              <a:t>11/04/2018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15EDF-59C1-4945-8E0C-F59B8723DFE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D1410-EAA1-4D1B-9452-6F680988390A}" type="datetimeFigureOut">
              <a:rPr lang="it-IT" smtClean="0"/>
              <a:t>11/04/2018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15EDF-59C1-4945-8E0C-F59B8723DFEB}" type="slidenum">
              <a:rPr lang="it-IT" smtClean="0"/>
              <a:t>‹N›</a:t>
            </a:fld>
            <a:endParaRPr lang="it-I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D1410-EAA1-4D1B-9452-6F680988390A}" type="datetimeFigureOut">
              <a:rPr lang="it-IT" smtClean="0"/>
              <a:t>11/04/2018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15EDF-59C1-4945-8E0C-F59B8723DFE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DAD1410-EAA1-4D1B-9452-6F680988390A}" type="datetimeFigureOut">
              <a:rPr lang="it-IT" smtClean="0"/>
              <a:t>11/04/2018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8F915EDF-59C1-4945-8E0C-F59B8723DFEB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D1410-EAA1-4D1B-9452-6F680988390A}" type="datetimeFigureOut">
              <a:rPr lang="it-IT" smtClean="0"/>
              <a:t>11/04/2018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915EDF-59C1-4945-8E0C-F59B8723DFE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9753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326704" y="1160449"/>
            <a:ext cx="74888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0" b="1" dirty="0" smtClean="0"/>
              <a:t>INQUINARE NON CONVIENE</a:t>
            </a:r>
            <a:r>
              <a:rPr lang="it-IT" sz="8000" dirty="0" smtClean="0"/>
              <a:t> !!!</a:t>
            </a:r>
            <a:endParaRPr lang="it-IT" sz="8000" i="1" u="sng" dirty="0"/>
          </a:p>
        </p:txBody>
      </p:sp>
    </p:spTree>
    <p:extLst>
      <p:ext uri="{BB962C8B-B14F-4D97-AF65-F5344CB8AC3E}">
        <p14:creationId xmlns:p14="http://schemas.microsoft.com/office/powerpoint/2010/main" val="274492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cometti\Desktop\Nuova cartella\IMG_20180411_1456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7282"/>
            <a:ext cx="9144000" cy="6063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arrotondato 1"/>
          <p:cNvSpPr/>
          <p:nvPr/>
        </p:nvSpPr>
        <p:spPr>
          <a:xfrm>
            <a:off x="4139952" y="626466"/>
            <a:ext cx="5112568" cy="208823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E voi ragazzi avete capito? Inquinare non conviene per niente!! Oltre a danneggiare l’ambiente, danneggia anche le vostre speranze! Aspettavo da tanto tempo quel gioco… Sigh!!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2385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ometti\Desktop\Nuova cartella\IMG_20180411_1448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843" y="692697"/>
            <a:ext cx="7271551" cy="616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0" y="0"/>
            <a:ext cx="2483768" cy="1340768"/>
          </a:xfrm>
          <a:prstGeom prst="rect">
            <a:avLst/>
          </a:prstGeom>
          <a:solidFill>
            <a:srgbClr val="E5F51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 smtClean="0">
                <a:solidFill>
                  <a:schemeClr val="tx1"/>
                </a:solidFill>
              </a:rPr>
              <a:t>Un tranquillo Mercoledì, dopo scuola</a:t>
            </a:r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4" name="Rettangolo arrotondato 3"/>
          <p:cNvSpPr/>
          <p:nvPr/>
        </p:nvSpPr>
        <p:spPr>
          <a:xfrm>
            <a:off x="2483768" y="692697"/>
            <a:ext cx="4824536" cy="211008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smtClean="0">
                <a:solidFill>
                  <a:schemeClr val="tx1"/>
                </a:solidFill>
              </a:rPr>
              <a:t>Ehi Nando! Cosa ne pensi della lezione di scienze sull’inquinamento che abbiamo fatto oggi? Per caso sei uno di quelli che inquinano?</a:t>
            </a:r>
            <a:endParaRPr lang="it-IT" sz="2400" dirty="0">
              <a:solidFill>
                <a:schemeClr val="tx1"/>
              </a:solidFill>
            </a:endParaRPr>
          </a:p>
        </p:txBody>
      </p:sp>
      <p:sp>
        <p:nvSpPr>
          <p:cNvPr id="5" name="Rettangolo arrotondato 4"/>
          <p:cNvSpPr/>
          <p:nvPr/>
        </p:nvSpPr>
        <p:spPr>
          <a:xfrm>
            <a:off x="4716016" y="5301208"/>
            <a:ext cx="3312368" cy="155679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000" dirty="0" smtClean="0"/>
              <a:t>Dico, stai scherzando? Ho l’aria di uno che inquina!? Comunque la lezione mi è piaciuta molto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77152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ometti\Desktop\Nuova cartella\IMG_20180411_1449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225"/>
            <a:ext cx="8820472" cy="673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arrotondato 1"/>
          <p:cNvSpPr/>
          <p:nvPr/>
        </p:nvSpPr>
        <p:spPr>
          <a:xfrm>
            <a:off x="899592" y="18225"/>
            <a:ext cx="3816424" cy="139455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400" dirty="0" smtClean="0"/>
              <a:t>E tu Spike che ne pensi? Ti ha interessato la lezione?</a:t>
            </a:r>
            <a:endParaRPr lang="it-IT" sz="2400" dirty="0"/>
          </a:p>
        </p:txBody>
      </p:sp>
      <p:sp>
        <p:nvSpPr>
          <p:cNvPr id="3" name="Rettangolo arrotondato 2"/>
          <p:cNvSpPr/>
          <p:nvPr/>
        </p:nvSpPr>
        <p:spPr>
          <a:xfrm>
            <a:off x="3203848" y="4149080"/>
            <a:ext cx="5724128" cy="252028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400" dirty="0" err="1" smtClean="0"/>
              <a:t>Hahaha</a:t>
            </a:r>
            <a:r>
              <a:rPr lang="it-IT" sz="2400" dirty="0" smtClean="0"/>
              <a:t>!! Secondo te? Ho di meglio da fare che ascoltare una che ti dice di fare la raccolta differenziata o di non inquinare!! Se tutti facessero così, dove starebbe il divertimento?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74676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cometti\Desktop\Nuova cartella\IMG_20180411_1449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0"/>
            <a:ext cx="76328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arrotondato 1"/>
          <p:cNvSpPr/>
          <p:nvPr/>
        </p:nvSpPr>
        <p:spPr>
          <a:xfrm>
            <a:off x="2771799" y="0"/>
            <a:ext cx="5616625" cy="213285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800" dirty="0" smtClean="0"/>
              <a:t>Lasciali perdere Spike! Vuoi perdere tempo con quelli? Andiamo a casa mia che ti faccio vedere il nuovo gioco che uscirà Domenica.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244232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cometti\Desktop\Nuova cartella\IMG_20180411_145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54400" cy="465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cometti\Desktop\Nuova cartella\IMG_20180411_1450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146" y="1556792"/>
            <a:ext cx="4797854" cy="530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4788024" y="-1"/>
            <a:ext cx="4355976" cy="1430527"/>
          </a:xfrm>
          <a:prstGeom prst="rect">
            <a:avLst/>
          </a:prstGeom>
          <a:solidFill>
            <a:srgbClr val="E5F51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smtClean="0">
                <a:solidFill>
                  <a:schemeClr val="tx1"/>
                </a:solidFill>
              </a:rPr>
              <a:t>Ma quei due non erano gli unici che se ne infischiavano dell’inquinamento…</a:t>
            </a:r>
            <a:endParaRPr lang="it-IT" sz="2400" dirty="0">
              <a:solidFill>
                <a:schemeClr val="tx1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0" y="5013176"/>
            <a:ext cx="4067944" cy="1844824"/>
          </a:xfrm>
          <a:prstGeom prst="rect">
            <a:avLst/>
          </a:prstGeom>
          <a:solidFill>
            <a:srgbClr val="E5F51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smtClean="0">
                <a:solidFill>
                  <a:sysClr val="windowText" lastClr="000000"/>
                </a:solidFill>
              </a:rPr>
              <a:t>Era come se tutti i ragazzi della città pensassero al nuovo gioco e, fregandosene, inquinavano</a:t>
            </a:r>
            <a:endParaRPr lang="it-IT" sz="24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18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0"/>
            <a:ext cx="3491880" cy="1412776"/>
          </a:xfrm>
          <a:prstGeom prst="rect">
            <a:avLst/>
          </a:prstGeom>
          <a:solidFill>
            <a:srgbClr val="E5F51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smtClean="0">
                <a:solidFill>
                  <a:schemeClr val="tx1"/>
                </a:solidFill>
              </a:rPr>
              <a:t>Il gioco uscirà proprio Domenica, ma i ragazzi non sanno che prima dell’uscita ci sarà l’assemblea cittadina…</a:t>
            </a:r>
            <a:endParaRPr lang="it-IT" sz="2000" dirty="0">
              <a:solidFill>
                <a:schemeClr val="tx1"/>
              </a:solidFill>
            </a:endParaRPr>
          </a:p>
        </p:txBody>
      </p:sp>
      <p:pic>
        <p:nvPicPr>
          <p:cNvPr id="5124" name="Picture 4" descr="C:\Users\cometti\Desktop\Nuova cartella\IMG_20180411_1459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052736"/>
            <a:ext cx="6012160" cy="5848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arrotondato 3"/>
          <p:cNvSpPr/>
          <p:nvPr/>
        </p:nvSpPr>
        <p:spPr>
          <a:xfrm>
            <a:off x="4139952" y="1052736"/>
            <a:ext cx="4752528" cy="18002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Signori la città è un disastro! Bottigliette di plastica, cartacce e sacchi di immondizia ormai ci invadono! Perciò proporrei al sindaco di non spendere inutilmente soldi per l’uscita di questo nuovo gioco, bensì per qualcosa di più importante: l’inquinamento!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5429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cometti\Desktop\Nuova cartella\IMG_20180411_1456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0"/>
            <a:ext cx="49685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arrotondato 1"/>
          <p:cNvSpPr/>
          <p:nvPr/>
        </p:nvSpPr>
        <p:spPr>
          <a:xfrm>
            <a:off x="2483768" y="-8415"/>
            <a:ext cx="3312368" cy="126876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Per favore non dica assurdità! Sa benissimo quanto tempo ci è voluto per la preparazione di questo gioco!!</a:t>
            </a:r>
            <a:endParaRPr lang="it-IT" dirty="0"/>
          </a:p>
        </p:txBody>
      </p:sp>
      <p:sp>
        <p:nvSpPr>
          <p:cNvPr id="3" name="Rettangolo arrotondato 2"/>
          <p:cNvSpPr/>
          <p:nvPr/>
        </p:nvSpPr>
        <p:spPr>
          <a:xfrm>
            <a:off x="4824028" y="1260345"/>
            <a:ext cx="3708412" cy="137656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Senza contare il fatto che per l’inquinamento spendereste anche di più! Ci pensi con attenzione signor sindaco.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4815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cometti\Desktop\Nuova cartella\IMG_20180411_1455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0"/>
            <a:ext cx="528859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arrotondato 1"/>
          <p:cNvSpPr/>
          <p:nvPr/>
        </p:nvSpPr>
        <p:spPr>
          <a:xfrm>
            <a:off x="467544" y="0"/>
            <a:ext cx="4032448" cy="155679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Calma, calma signori! In realtà ormai è deciso! Si svolgeranno attività per ripulire la città a partire proprio da Domenica. Il gioco per il momento non uscirà.</a:t>
            </a:r>
            <a:endParaRPr lang="it-IT" dirty="0"/>
          </a:p>
        </p:txBody>
      </p:sp>
      <p:sp>
        <p:nvSpPr>
          <p:cNvPr id="3" name="Rettangolo arrotondato 2"/>
          <p:cNvSpPr/>
          <p:nvPr/>
        </p:nvSpPr>
        <p:spPr>
          <a:xfrm>
            <a:off x="4499992" y="116632"/>
            <a:ext cx="4644008" cy="244827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Quanto ai ragazzi, in questo modo capiranno che proprio a causa loro che hanno inquinato il gioco non uscirà! Capiranno ben presto che inquinare non conviene e voi avrete tutto il tempo necessario per creare altri giochi!</a:t>
            </a:r>
          </a:p>
          <a:p>
            <a:pPr algn="ctr"/>
            <a:r>
              <a:rPr lang="it-IT" dirty="0" smtClean="0"/>
              <a:t>Conto anzi sul vostro aiuto per </a:t>
            </a:r>
            <a:r>
              <a:rPr lang="it-IT" dirty="0" smtClean="0"/>
              <a:t>sensibilizzare</a:t>
            </a:r>
            <a:r>
              <a:rPr lang="it-IT" dirty="0" smtClean="0"/>
              <a:t> gli adolescenti su </a:t>
            </a:r>
            <a:r>
              <a:rPr lang="it-IT" smtClean="0"/>
              <a:t>questo progetto.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4242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0"/>
            <a:ext cx="1835696" cy="620688"/>
          </a:xfrm>
          <a:prstGeom prst="rect">
            <a:avLst/>
          </a:prstGeom>
          <a:solidFill>
            <a:srgbClr val="E5F517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400" dirty="0" smtClean="0"/>
              <a:t>Così…</a:t>
            </a:r>
            <a:endParaRPr lang="it-IT" sz="2400" dirty="0"/>
          </a:p>
        </p:txBody>
      </p:sp>
      <p:pic>
        <p:nvPicPr>
          <p:cNvPr id="8194" name="Picture 2" descr="C:\Users\cometti\Desktop\Nuova cartella\IMG_20180411_1551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734" y="0"/>
            <a:ext cx="59046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tangolo arrotondato 2"/>
          <p:cNvSpPr/>
          <p:nvPr/>
        </p:nvSpPr>
        <p:spPr>
          <a:xfrm>
            <a:off x="3415744" y="-2041"/>
            <a:ext cx="1944216" cy="90872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400" dirty="0" smtClean="0"/>
              <a:t>Non è giusto però! Aspettavo quel gioco da tanto di quel tempo…</a:t>
            </a:r>
            <a:endParaRPr lang="it-IT" sz="1400" dirty="0"/>
          </a:p>
        </p:txBody>
      </p:sp>
      <p:sp>
        <p:nvSpPr>
          <p:cNvPr id="4" name="Rettangolo arrotondato 3"/>
          <p:cNvSpPr/>
          <p:nvPr/>
        </p:nvSpPr>
        <p:spPr>
          <a:xfrm>
            <a:off x="5580112" y="-99392"/>
            <a:ext cx="2280278" cy="115212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600" dirty="0" smtClean="0"/>
              <a:t>Zitto e lavora! O vuoi che non escano neanche gli altri?</a:t>
            </a:r>
            <a:endParaRPr lang="it-IT" sz="1600" dirty="0"/>
          </a:p>
        </p:txBody>
      </p:sp>
      <p:sp>
        <p:nvSpPr>
          <p:cNvPr id="5" name="Rettangolo arrotondato 4"/>
          <p:cNvSpPr/>
          <p:nvPr/>
        </p:nvSpPr>
        <p:spPr>
          <a:xfrm>
            <a:off x="5359960" y="3717032"/>
            <a:ext cx="2956456" cy="122413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Cosa mi tocca fare per due cartacce! Giuro che non inquinerò mai più!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0771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ta moda">
  <a:themeElements>
    <a:clrScheme name="Alta moda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Cravatta nera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lta moda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65</TotalTime>
  <Words>422</Words>
  <Application>Microsoft Office PowerPoint</Application>
  <PresentationFormat>Presentazione su schermo (4:3)</PresentationFormat>
  <Paragraphs>21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10</vt:i4>
      </vt:variant>
    </vt:vector>
  </HeadingPairs>
  <TitlesOfParts>
    <vt:vector size="12" baseType="lpstr">
      <vt:lpstr>Alta moda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cometti</dc:creator>
  <cp:lastModifiedBy>cometti</cp:lastModifiedBy>
  <cp:revision>9</cp:revision>
  <dcterms:created xsi:type="dcterms:W3CDTF">2018-04-11T13:01:13Z</dcterms:created>
  <dcterms:modified xsi:type="dcterms:W3CDTF">2018-04-11T14:53:00Z</dcterms:modified>
</cp:coreProperties>
</file>