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63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1785865C-2E2D-4806-A168-EAB3534B5911}">
          <p14:sldIdLst>
            <p14:sldId id="256"/>
            <p14:sldId id="257"/>
            <p14:sldId id="259"/>
            <p14:sldId id="260"/>
            <p14:sldId id="261"/>
            <p14:sldId id="262"/>
            <p14:sldId id="264"/>
            <p14:sldId id="266"/>
            <p14:sldId id="268"/>
            <p14:sldId id="269"/>
            <p14:sldId id="263"/>
            <p14:sldId id="265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8" autoAdjust="0"/>
    <p:restoredTop sz="94600"/>
  </p:normalViewPr>
  <p:slideViewPr>
    <p:cSldViewPr>
      <p:cViewPr varScale="1">
        <p:scale>
          <a:sx n="87" d="100"/>
          <a:sy n="87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" y="1"/>
            <a:ext cx="12198351" cy="6856413"/>
            <a:chOff x="0" y="0"/>
            <a:chExt cx="5763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36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2D78B6-D8B8-424D-AFA5-0A91CB3A7A4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4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EECE1-07C8-4976-B396-ED96D52CE02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390257"/>
      </p:ext>
    </p:extLst>
  </p:cSld>
  <p:clrMapOvr>
    <a:masterClrMapping/>
  </p:clrMapOvr>
  <p:transition spd="slow" advClick="0" advTm="14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7F516-2E16-464B-AC0E-C24DA99D41B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249776"/>
      </p:ext>
    </p:extLst>
  </p:cSld>
  <p:clrMapOvr>
    <a:masterClrMapping/>
  </p:clrMapOvr>
  <p:transition spd="slow" advClick="0" advTm="14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A9A88-5CD8-4CC5-8683-45D5EB9621F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75741"/>
      </p:ext>
    </p:extLst>
  </p:cSld>
  <p:clrMapOvr>
    <a:masterClrMapping/>
  </p:clrMapOvr>
  <p:transition spd="slow" advClick="0" advTm="14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1AF07-F67A-4B7C-9DB9-5C8EAF8D92E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79721"/>
      </p:ext>
    </p:extLst>
  </p:cSld>
  <p:clrMapOvr>
    <a:masterClrMapping/>
  </p:clrMapOvr>
  <p:transition spd="slow" advClick="0" advTm="14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BC89F-7B2E-455D-9110-E48A9F7153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407932"/>
      </p:ext>
    </p:extLst>
  </p:cSld>
  <p:clrMapOvr>
    <a:masterClrMapping/>
  </p:clrMapOvr>
  <p:transition spd="slow" advClick="0" advTm="14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53036-B828-4F38-9D0F-480EA7CA740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768440"/>
      </p:ext>
    </p:extLst>
  </p:cSld>
  <p:clrMapOvr>
    <a:masterClrMapping/>
  </p:clrMapOvr>
  <p:transition spd="slow" advClick="0" advTm="14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6232A-B233-4EE6-9D0B-71CA54C681B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144983"/>
      </p:ext>
    </p:extLst>
  </p:cSld>
  <p:clrMapOvr>
    <a:masterClrMapping/>
  </p:clrMapOvr>
  <p:transition spd="slow" advClick="0" advTm="14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94802-B42D-4048-A68E-0EB6A32C0DE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895004"/>
      </p:ext>
    </p:extLst>
  </p:cSld>
  <p:clrMapOvr>
    <a:masterClrMapping/>
  </p:clrMapOvr>
  <p:transition spd="slow" advClick="0" advTm="14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57409-6603-4631-80D4-9B36A398555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908223"/>
      </p:ext>
    </p:extLst>
  </p:cSld>
  <p:clrMapOvr>
    <a:masterClrMapping/>
  </p:clrMapOvr>
  <p:transition spd="slow" advClick="0" advTm="14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D0BF1-F718-45DA-BE43-80FC5D6896F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02846"/>
      </p:ext>
    </p:extLst>
  </p:cSld>
  <p:clrMapOvr>
    <a:masterClrMapping/>
  </p:clrMapOvr>
  <p:transition spd="slow" advClick="0" advTm="14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" y="1"/>
            <a:ext cx="12198351" cy="6856413"/>
            <a:chOff x="0" y="0"/>
            <a:chExt cx="5763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black">
            <a:xfrm>
              <a:off x="0" y="28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black">
            <a:xfrm>
              <a:off x="0" y="3972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it-I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39921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it-IT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86F5E72-D4EF-4AF5-A94F-A886CCA5DA62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40000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814BF-2D20-472B-A11D-CB7972E4331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/>
              <a:t>			</a:t>
            </a:r>
            <a:r>
              <a:rPr lang="it-IT" dirty="0">
                <a:solidFill>
                  <a:schemeClr val="tx1"/>
                </a:solidFill>
              </a:rPr>
              <a:t>LA TERRA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78A580-5EAF-45F4-AA54-CB1018A30E4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it-IT" dirty="0"/>
              <a:t>LA NOSTRA CASA</a:t>
            </a:r>
          </a:p>
        </p:txBody>
      </p:sp>
    </p:spTree>
    <p:extLst>
      <p:ext uri="{BB962C8B-B14F-4D97-AF65-F5344CB8AC3E}">
        <p14:creationId xmlns:p14="http://schemas.microsoft.com/office/powerpoint/2010/main" val="17585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fade/>
      </p:transition>
    </mc:Choice>
    <mc:Fallback xmlns="">
      <p:transition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C59EBA5-54C5-45B6-9523-B95C3595B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35" y="0"/>
            <a:ext cx="9388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B93FF-EFE9-4C53-A6BD-C546D6DC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92896"/>
            <a:ext cx="10870232" cy="13620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TUTTI POSSIAMO DARE UN CONTRIBUTO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PARTENDO DAI PICCOLI GESTI</a:t>
            </a:r>
          </a:p>
        </p:txBody>
      </p:sp>
    </p:spTree>
    <p:extLst>
      <p:ext uri="{BB962C8B-B14F-4D97-AF65-F5344CB8AC3E}">
        <p14:creationId xmlns:p14="http://schemas.microsoft.com/office/powerpoint/2010/main" val="42081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35BC1-40FA-43A9-A1B0-C1F6CA7D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852936"/>
            <a:ext cx="10363200" cy="13620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FACCIAMOLO PER IL NOSTRO FUTURO</a:t>
            </a:r>
          </a:p>
        </p:txBody>
      </p:sp>
    </p:spTree>
    <p:extLst>
      <p:ext uri="{BB962C8B-B14F-4D97-AF65-F5344CB8AC3E}">
        <p14:creationId xmlns:p14="http://schemas.microsoft.com/office/powerpoint/2010/main" val="19629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58A086-3D9B-40EC-82A8-02473C9B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747962"/>
            <a:ext cx="10363200" cy="13620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FACCIAMOLO PER IL FUTURO DEI NOSTRI FIGLI</a:t>
            </a:r>
          </a:p>
        </p:txBody>
      </p:sp>
    </p:spTree>
    <p:extLst>
      <p:ext uri="{BB962C8B-B14F-4D97-AF65-F5344CB8AC3E}">
        <p14:creationId xmlns:p14="http://schemas.microsoft.com/office/powerpoint/2010/main" val="32488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1F09B-FB7B-4BCF-8E97-108340E1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066925"/>
            <a:ext cx="10363200" cy="1362075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Insieme…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facciamo </a:t>
            </a:r>
            <a:r>
              <a:rPr lang="it-IT">
                <a:solidFill>
                  <a:schemeClr val="tx1"/>
                </a:solidFill>
              </a:rPr>
              <a:t>la differenza !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D0A2B5-FB56-482F-A959-C1D2131B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356992"/>
            <a:ext cx="6624736" cy="31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97BF181-F8F7-4D65-97AF-F49A55350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764704"/>
            <a:ext cx="7841406" cy="4887810"/>
          </a:xfrm>
        </p:spPr>
      </p:pic>
    </p:spTree>
    <p:extLst>
      <p:ext uri="{BB962C8B-B14F-4D97-AF65-F5344CB8AC3E}">
        <p14:creationId xmlns:p14="http://schemas.microsoft.com/office/powerpoint/2010/main" val="30174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FA614-9C63-4399-A71F-E4460C5C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924944"/>
            <a:ext cx="10363200" cy="13620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COME LA VEDIAMO DALL’ALTO</a:t>
            </a:r>
          </a:p>
        </p:txBody>
      </p:sp>
    </p:spTree>
    <p:extLst>
      <p:ext uri="{BB962C8B-B14F-4D97-AF65-F5344CB8AC3E}">
        <p14:creationId xmlns:p14="http://schemas.microsoft.com/office/powerpoint/2010/main" val="631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0E5D8AF-73D7-4B11-B1ED-C61081D89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340768"/>
            <a:ext cx="7795330" cy="43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2039D-C55A-451B-9EFC-0D5458C0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420888"/>
            <a:ext cx="8208912" cy="13620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COSA SUCCEDE REALMENTE SULLA SUPERFICIE</a:t>
            </a:r>
          </a:p>
        </p:txBody>
      </p:sp>
    </p:spTree>
    <p:extLst>
      <p:ext uri="{BB962C8B-B14F-4D97-AF65-F5344CB8AC3E}">
        <p14:creationId xmlns:p14="http://schemas.microsoft.com/office/powerpoint/2010/main" val="36779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3CDDC8-C611-4C0F-BECB-43973574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55" y="836712"/>
            <a:ext cx="469549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D1A1BC-56D8-4B5A-8C69-5F4851AA0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228361"/>
            <a:ext cx="6601916" cy="44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4D8D5A5-DA20-4433-9EB8-D324BD2E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066428"/>
            <a:ext cx="6295953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1F09B-FB7B-4BCF-8E97-108340E1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066925"/>
            <a:ext cx="10363200" cy="136207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RICORDA…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LA TERRA è LA NOSTRA UNICA CASA…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DIFENDIAMOLA DA QUESTO MOSTRO…</a:t>
            </a:r>
          </a:p>
        </p:txBody>
      </p:sp>
    </p:spTree>
    <p:extLst>
      <p:ext uri="{BB962C8B-B14F-4D97-AF65-F5344CB8AC3E}">
        <p14:creationId xmlns:p14="http://schemas.microsoft.com/office/powerpoint/2010/main" val="10702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 Theme 1">
      <a:dk1>
        <a:srgbClr val="868686"/>
      </a:dk1>
      <a:lt1>
        <a:srgbClr val="FFFFFF"/>
      </a:lt1>
      <a:dk2>
        <a:srgbClr val="000000"/>
      </a:dk2>
      <a:lt2>
        <a:srgbClr val="FFFF00"/>
      </a:lt2>
      <a:accent1>
        <a:srgbClr val="66FF33"/>
      </a:accent1>
      <a:accent2>
        <a:srgbClr val="CC33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00FF"/>
      </a:hlink>
      <a:folHlink>
        <a:srgbClr val="00808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BB3FA2-3B14-4A07-9F06-9E9F9BD46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struttura nero</Template>
  <TotalTime>39</TotalTime>
  <Words>33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Tema di Office</vt:lpstr>
      <vt:lpstr>   LA TERRA</vt:lpstr>
      <vt:lpstr>Presentazione standard di PowerPoint</vt:lpstr>
      <vt:lpstr>COME LA VEDIAMO DALL’ALTO</vt:lpstr>
      <vt:lpstr>Presentazione standard di PowerPoint</vt:lpstr>
      <vt:lpstr>COSA SUCCEDE REALMENTE SULLA SUPERFICIE</vt:lpstr>
      <vt:lpstr>Presentazione standard di PowerPoint</vt:lpstr>
      <vt:lpstr>Presentazione standard di PowerPoint</vt:lpstr>
      <vt:lpstr>Presentazione standard di PowerPoint</vt:lpstr>
      <vt:lpstr>RICORDA… LA TERRA è LA NOSTRA UNICA CASA… DIFENDIAMOLA DA QUESTO MOSTRO…</vt:lpstr>
      <vt:lpstr>Presentazione standard di PowerPoint</vt:lpstr>
      <vt:lpstr>TUTTI POSSIAMO DARE UN CONTRIBUTO PARTENDO DAI PICCOLI GESTI</vt:lpstr>
      <vt:lpstr>FACCIAMOLO PER IL NOSTRO FUTURO</vt:lpstr>
      <vt:lpstr>FACCIAMOLO PER IL FUTURO DEI NOSTRI FIGLI</vt:lpstr>
      <vt:lpstr>Insieme… facciamo la differenza 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</dc:title>
  <dc:subject/>
  <dc:creator>Bryan Palini</dc:creator>
  <cp:keywords/>
  <dc:description/>
  <cp:lastModifiedBy>Bryan Palini</cp:lastModifiedBy>
  <cp:revision>13</cp:revision>
  <dcterms:created xsi:type="dcterms:W3CDTF">2018-04-11T13:54:33Z</dcterms:created>
  <dcterms:modified xsi:type="dcterms:W3CDTF">2018-04-11T15:08:41Z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TC010689801040</vt:lpwstr>
  </property>
</Properties>
</file>